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2" r:id="rId2"/>
    <p:sldMasterId id="2147483664" r:id="rId3"/>
  </p:sldMasterIdLst>
  <p:sldIdLst>
    <p:sldId id="262" r:id="rId4"/>
    <p:sldId id="259" r:id="rId5"/>
    <p:sldId id="263" r:id="rId6"/>
  </p:sldIdLst>
  <p:sldSz cx="13716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78"/>
    <p:restoredTop sz="94694"/>
  </p:normalViewPr>
  <p:slideViewPr>
    <p:cSldViewPr snapToGrid="0">
      <p:cViewPr varScale="1">
        <p:scale>
          <a:sx n="60" d="100"/>
          <a:sy n="60" d="100"/>
        </p:scale>
        <p:origin x="206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1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A9CBDDB-B7E4-F908-4F25-0DE3649044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58169" y="8409056"/>
            <a:ext cx="9999662" cy="230974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5000"/>
              </a:lnSpc>
              <a:buNone/>
              <a:defRPr sz="5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64" indent="0" algn="ctr">
              <a:buNone/>
              <a:defRPr/>
            </a:lvl2pPr>
            <a:lvl3pPr marL="1371527" indent="0" algn="ctr">
              <a:buNone/>
              <a:defRPr/>
            </a:lvl3pPr>
            <a:lvl4pPr marL="2057291" indent="0" algn="ctr">
              <a:buNone/>
              <a:defRPr/>
            </a:lvl4pPr>
            <a:lvl5pPr marL="2743055" indent="0" algn="ctr">
              <a:buNone/>
              <a:defRPr/>
            </a:lvl5pPr>
          </a:lstStyle>
          <a:p>
            <a:pPr lvl="0"/>
            <a:r>
              <a:rPr lang="en-US" dirty="0"/>
              <a:t>Title of Event Here</a:t>
            </a:r>
          </a:p>
        </p:txBody>
      </p:sp>
    </p:spTree>
    <p:extLst>
      <p:ext uri="{BB962C8B-B14F-4D97-AF65-F5344CB8AC3E}">
        <p14:creationId xmlns:p14="http://schemas.microsoft.com/office/powerpoint/2010/main" val="2508269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93AF274-DCF1-A49C-0E47-4A4A2D1007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8163" y="6520416"/>
            <a:ext cx="10118725" cy="8345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64" indent="0" algn="ctr">
              <a:buNone/>
              <a:defRPr/>
            </a:lvl2pPr>
            <a:lvl3pPr marL="1371527" indent="0" algn="ctr">
              <a:buNone/>
              <a:defRPr/>
            </a:lvl3pPr>
            <a:lvl4pPr marL="2057291" indent="0" algn="ctr">
              <a:buNone/>
              <a:defRPr/>
            </a:lvl4pPr>
            <a:lvl5pPr marL="2743055" indent="0" algn="ctr">
              <a:buNone/>
              <a:defRPr/>
            </a:lvl5pPr>
          </a:lstStyle>
          <a:p>
            <a:pPr lvl="0"/>
            <a:r>
              <a:rPr lang="en-US" dirty="0"/>
              <a:t>Title of Event Here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929139-8563-E0E7-6587-6D999E4D6F5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21610" y="7957460"/>
            <a:ext cx="2743200" cy="2743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35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Replace Image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15A7810A-3CE2-6B92-CDE3-59905F1E8B2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9210" y="7957460"/>
            <a:ext cx="2743200" cy="2743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35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Replace Image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8DACCDE2-178A-4EB6-87B6-9AF77ADFDDB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36810" y="7957460"/>
            <a:ext cx="2743200" cy="2743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35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Replace Image</a:t>
            </a:r>
          </a:p>
        </p:txBody>
      </p:sp>
    </p:spTree>
    <p:extLst>
      <p:ext uri="{BB962C8B-B14F-4D97-AF65-F5344CB8AC3E}">
        <p14:creationId xmlns:p14="http://schemas.microsoft.com/office/powerpoint/2010/main" val="626699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F827AA-EA37-380B-9F23-FAB1E2A4E1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20873161">
            <a:off x="7892177" y="9398430"/>
            <a:ext cx="3514118" cy="15316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Event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649061D-E601-46C1-117A-2EC43E4AE4F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29121" y="3246386"/>
            <a:ext cx="8057756" cy="6354674"/>
          </a:xfrm>
          <a:custGeom>
            <a:avLst/>
            <a:gdLst>
              <a:gd name="connsiteX0" fmla="*/ 4028884 w 8057756"/>
              <a:gd name="connsiteY0" fmla="*/ 0 h 6354674"/>
              <a:gd name="connsiteX1" fmla="*/ 8057756 w 8057756"/>
              <a:gd name="connsiteY1" fmla="*/ 4028884 h 6354674"/>
              <a:gd name="connsiteX2" fmla="*/ 8041957 w 8057756"/>
              <a:gd name="connsiteY2" fmla="*/ 4382809 h 6354674"/>
              <a:gd name="connsiteX3" fmla="*/ 8004556 w 8057756"/>
              <a:gd name="connsiteY3" fmla="*/ 4402252 h 6354674"/>
              <a:gd name="connsiteX4" fmla="*/ 7475423 w 8057756"/>
              <a:gd name="connsiteY4" fmla="*/ 3532366 h 6354674"/>
              <a:gd name="connsiteX5" fmla="*/ 7387869 w 8057756"/>
              <a:gd name="connsiteY5" fmla="*/ 3511741 h 6354674"/>
              <a:gd name="connsiteX6" fmla="*/ 7324700 w 8057756"/>
              <a:gd name="connsiteY6" fmla="*/ 3522193 h 6354674"/>
              <a:gd name="connsiteX7" fmla="*/ 7211492 w 8057756"/>
              <a:gd name="connsiteY7" fmla="*/ 3621723 h 6354674"/>
              <a:gd name="connsiteX8" fmla="*/ 7137641 w 8057756"/>
              <a:gd name="connsiteY8" fmla="*/ 4538726 h 6354674"/>
              <a:gd name="connsiteX9" fmla="*/ 6995210 w 8057756"/>
              <a:gd name="connsiteY9" fmla="*/ 4823982 h 6354674"/>
              <a:gd name="connsiteX10" fmla="*/ 7158838 w 8057756"/>
              <a:gd name="connsiteY10" fmla="*/ 5371694 h 6354674"/>
              <a:gd name="connsiteX11" fmla="*/ 7270572 w 8057756"/>
              <a:gd name="connsiteY11" fmla="*/ 5400511 h 6354674"/>
              <a:gd name="connsiteX12" fmla="*/ 7278929 w 8057756"/>
              <a:gd name="connsiteY12" fmla="*/ 5400384 h 6354674"/>
              <a:gd name="connsiteX13" fmla="*/ 7559561 w 8057756"/>
              <a:gd name="connsiteY13" fmla="*/ 5282121 h 6354674"/>
              <a:gd name="connsiteX14" fmla="*/ 7594816 w 8057756"/>
              <a:gd name="connsiteY14" fmla="*/ 5507889 h 6354674"/>
              <a:gd name="connsiteX15" fmla="*/ 7716456 w 8057756"/>
              <a:gd name="connsiteY15" fmla="*/ 5653951 h 6354674"/>
              <a:gd name="connsiteX16" fmla="*/ 7609395 w 8057756"/>
              <a:gd name="connsiteY16" fmla="*/ 5877192 h 6354674"/>
              <a:gd name="connsiteX17" fmla="*/ 5363032 w 8057756"/>
              <a:gd name="connsiteY17" fmla="*/ 6354674 h 6354674"/>
              <a:gd name="connsiteX18" fmla="*/ 5403063 w 8057756"/>
              <a:gd name="connsiteY18" fmla="*/ 6003342 h 6354674"/>
              <a:gd name="connsiteX19" fmla="*/ 245046 w 8057756"/>
              <a:gd name="connsiteY19" fmla="*/ 5415662 h 6354674"/>
              <a:gd name="connsiteX20" fmla="*/ 0 w 8057756"/>
              <a:gd name="connsiteY20" fmla="*/ 4028884 h 6354674"/>
              <a:gd name="connsiteX21" fmla="*/ 245008 w 8057756"/>
              <a:gd name="connsiteY21" fmla="*/ 2642401 h 6354674"/>
              <a:gd name="connsiteX22" fmla="*/ 720801 w 8057756"/>
              <a:gd name="connsiteY22" fmla="*/ 2751493 h 6354674"/>
              <a:gd name="connsiteX23" fmla="*/ 853884 w 8057756"/>
              <a:gd name="connsiteY23" fmla="*/ 2659889 h 6354674"/>
              <a:gd name="connsiteX24" fmla="*/ 861402 w 8057756"/>
              <a:gd name="connsiteY24" fmla="*/ 2650948 h 6354674"/>
              <a:gd name="connsiteX25" fmla="*/ 994219 w 8057756"/>
              <a:gd name="connsiteY25" fmla="*/ 2245818 h 6354674"/>
              <a:gd name="connsiteX26" fmla="*/ 1265136 w 8057756"/>
              <a:gd name="connsiteY26" fmla="*/ 2415922 h 6354674"/>
              <a:gd name="connsiteX27" fmla="*/ 1542567 w 8057756"/>
              <a:gd name="connsiteY27" fmla="*/ 2417001 h 6354674"/>
              <a:gd name="connsiteX28" fmla="*/ 1673098 w 8057756"/>
              <a:gd name="connsiteY28" fmla="*/ 2317560 h 6354674"/>
              <a:gd name="connsiteX29" fmla="*/ 1681975 w 8057756"/>
              <a:gd name="connsiteY29" fmla="*/ 2307031 h 6354674"/>
              <a:gd name="connsiteX30" fmla="*/ 1833651 w 8057756"/>
              <a:gd name="connsiteY30" fmla="*/ 1671866 h 6354674"/>
              <a:gd name="connsiteX31" fmla="*/ 1667637 w 8057756"/>
              <a:gd name="connsiteY31" fmla="*/ 1256806 h 6354674"/>
              <a:gd name="connsiteX32" fmla="*/ 1699641 w 8057756"/>
              <a:gd name="connsiteY32" fmla="*/ 1223417 h 6354674"/>
              <a:gd name="connsiteX33" fmla="*/ 1710195 w 8057756"/>
              <a:gd name="connsiteY33" fmla="*/ 1210856 h 6354674"/>
              <a:gd name="connsiteX34" fmla="*/ 1837448 w 8057756"/>
              <a:gd name="connsiteY34" fmla="*/ 648094 h 6354674"/>
              <a:gd name="connsiteX35" fmla="*/ 4028884 w 8057756"/>
              <a:gd name="connsiteY35" fmla="*/ 0 h 6354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057756" h="6354674">
                <a:moveTo>
                  <a:pt x="4028884" y="0"/>
                </a:moveTo>
                <a:cubicBezTo>
                  <a:pt x="6253963" y="0"/>
                  <a:pt x="8057756" y="1803794"/>
                  <a:pt x="8057756" y="4028884"/>
                </a:cubicBezTo>
                <a:cubicBezTo>
                  <a:pt x="8057756" y="4148189"/>
                  <a:pt x="8052168" y="4266159"/>
                  <a:pt x="8041957" y="4382809"/>
                </a:cubicBezTo>
                <a:cubicBezTo>
                  <a:pt x="8029181" y="4389286"/>
                  <a:pt x="8016633" y="4395775"/>
                  <a:pt x="8004556" y="4402252"/>
                </a:cubicBezTo>
                <a:cubicBezTo>
                  <a:pt x="7964475" y="4124427"/>
                  <a:pt x="7842339" y="3715347"/>
                  <a:pt x="7475423" y="3532366"/>
                </a:cubicBezTo>
                <a:cubicBezTo>
                  <a:pt x="7448563" y="3518904"/>
                  <a:pt x="7418223" y="3511741"/>
                  <a:pt x="7387869" y="3511741"/>
                </a:cubicBezTo>
                <a:cubicBezTo>
                  <a:pt x="7366317" y="3511741"/>
                  <a:pt x="7345057" y="3515259"/>
                  <a:pt x="7324700" y="3522193"/>
                </a:cubicBezTo>
                <a:cubicBezTo>
                  <a:pt x="7275601" y="3538830"/>
                  <a:pt x="7234276" y="3575127"/>
                  <a:pt x="7211492" y="3621723"/>
                </a:cubicBezTo>
                <a:cubicBezTo>
                  <a:pt x="7133628" y="3780422"/>
                  <a:pt x="6912127" y="4290124"/>
                  <a:pt x="7137641" y="4538726"/>
                </a:cubicBezTo>
                <a:cubicBezTo>
                  <a:pt x="7054761" y="4603763"/>
                  <a:pt x="7003949" y="4701909"/>
                  <a:pt x="6995210" y="4823982"/>
                </a:cubicBezTo>
                <a:cubicBezTo>
                  <a:pt x="6979729" y="5039882"/>
                  <a:pt x="6987070" y="5273802"/>
                  <a:pt x="7158838" y="5371694"/>
                </a:cubicBezTo>
                <a:cubicBezTo>
                  <a:pt x="7192353" y="5390808"/>
                  <a:pt x="7229971" y="5400511"/>
                  <a:pt x="7270572" y="5400511"/>
                </a:cubicBezTo>
                <a:cubicBezTo>
                  <a:pt x="7273341" y="5400511"/>
                  <a:pt x="7276122" y="5400472"/>
                  <a:pt x="7278929" y="5400384"/>
                </a:cubicBezTo>
                <a:cubicBezTo>
                  <a:pt x="7358977" y="5397780"/>
                  <a:pt x="7459828" y="5350523"/>
                  <a:pt x="7559561" y="5282121"/>
                </a:cubicBezTo>
                <a:cubicBezTo>
                  <a:pt x="7562355" y="5370513"/>
                  <a:pt x="7574140" y="5449723"/>
                  <a:pt x="7594816" y="5507889"/>
                </a:cubicBezTo>
                <a:cubicBezTo>
                  <a:pt x="7619644" y="5577599"/>
                  <a:pt x="7660653" y="5626507"/>
                  <a:pt x="7716456" y="5653951"/>
                </a:cubicBezTo>
                <a:cubicBezTo>
                  <a:pt x="7683043" y="5729644"/>
                  <a:pt x="7647241" y="5804027"/>
                  <a:pt x="7609395" y="5877192"/>
                </a:cubicBezTo>
                <a:lnTo>
                  <a:pt x="5363032" y="6354674"/>
                </a:lnTo>
                <a:lnTo>
                  <a:pt x="5403063" y="6003342"/>
                </a:lnTo>
                <a:lnTo>
                  <a:pt x="245046" y="5415662"/>
                </a:lnTo>
                <a:cubicBezTo>
                  <a:pt x="86537" y="4983290"/>
                  <a:pt x="0" y="4516197"/>
                  <a:pt x="0" y="4028884"/>
                </a:cubicBezTo>
                <a:cubicBezTo>
                  <a:pt x="0" y="3541675"/>
                  <a:pt x="86551" y="3074696"/>
                  <a:pt x="245008" y="2642401"/>
                </a:cubicBezTo>
                <a:cubicBezTo>
                  <a:pt x="395300" y="2748559"/>
                  <a:pt x="556602" y="2809063"/>
                  <a:pt x="720801" y="2751493"/>
                </a:cubicBezTo>
                <a:cubicBezTo>
                  <a:pt x="771779" y="2733637"/>
                  <a:pt x="816584" y="2702802"/>
                  <a:pt x="853884" y="2659889"/>
                </a:cubicBezTo>
                <a:cubicBezTo>
                  <a:pt x="856425" y="2656981"/>
                  <a:pt x="858926" y="2653995"/>
                  <a:pt x="861402" y="2650948"/>
                </a:cubicBezTo>
                <a:cubicBezTo>
                  <a:pt x="932193" y="2563979"/>
                  <a:pt x="974890" y="2414030"/>
                  <a:pt x="994219" y="2245818"/>
                </a:cubicBezTo>
                <a:cubicBezTo>
                  <a:pt x="1090181" y="2324037"/>
                  <a:pt x="1184694" y="2384362"/>
                  <a:pt x="1265136" y="2415922"/>
                </a:cubicBezTo>
                <a:cubicBezTo>
                  <a:pt x="1366138" y="2455508"/>
                  <a:pt x="1459446" y="2455850"/>
                  <a:pt x="1542567" y="2417001"/>
                </a:cubicBezTo>
                <a:cubicBezTo>
                  <a:pt x="1591551" y="2394230"/>
                  <a:pt x="1635595" y="2360715"/>
                  <a:pt x="1673098" y="2317560"/>
                </a:cubicBezTo>
                <a:cubicBezTo>
                  <a:pt x="1676095" y="2314118"/>
                  <a:pt x="1679054" y="2310613"/>
                  <a:pt x="1681975" y="2307031"/>
                </a:cubicBezTo>
                <a:cubicBezTo>
                  <a:pt x="1783588" y="2182000"/>
                  <a:pt x="1830311" y="1986191"/>
                  <a:pt x="1833651" y="1671866"/>
                </a:cubicBezTo>
                <a:cubicBezTo>
                  <a:pt x="1835493" y="1503579"/>
                  <a:pt x="1777009" y="1358609"/>
                  <a:pt x="1667637" y="1256806"/>
                </a:cubicBezTo>
                <a:cubicBezTo>
                  <a:pt x="1678813" y="1246226"/>
                  <a:pt x="1689506" y="1235088"/>
                  <a:pt x="1699641" y="1223417"/>
                </a:cubicBezTo>
                <a:cubicBezTo>
                  <a:pt x="1703235" y="1219289"/>
                  <a:pt x="1706753" y="1215111"/>
                  <a:pt x="1710195" y="1210856"/>
                </a:cubicBezTo>
                <a:cubicBezTo>
                  <a:pt x="1829003" y="1064845"/>
                  <a:pt x="1853984" y="855879"/>
                  <a:pt x="1837448" y="648094"/>
                </a:cubicBezTo>
                <a:cubicBezTo>
                  <a:pt x="2468232" y="238341"/>
                  <a:pt x="3220643" y="0"/>
                  <a:pt x="402888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Select to Replace Photo</a:t>
            </a:r>
          </a:p>
        </p:txBody>
      </p:sp>
    </p:spTree>
    <p:extLst>
      <p:ext uri="{BB962C8B-B14F-4D97-AF65-F5344CB8AC3E}">
        <p14:creationId xmlns:p14="http://schemas.microsoft.com/office/powerpoint/2010/main" val="3200744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97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1371528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137152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46" indent="-342882" algn="l" defTabSz="1371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09" indent="-342882" algn="l" defTabSz="1371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173" indent="-342882" algn="l" defTabSz="1371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937" indent="-342882" algn="l" defTabSz="1371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701" indent="-342882" algn="l" defTabSz="1371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465" indent="-342882" algn="l" defTabSz="1371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228" indent="-342882" algn="l" defTabSz="1371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992" indent="-342882" algn="l" defTabSz="1371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52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4" algn="l" defTabSz="137152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28" algn="l" defTabSz="137152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291" algn="l" defTabSz="137152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55" algn="l" defTabSz="137152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819" algn="l" defTabSz="137152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583" algn="l" defTabSz="137152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347" algn="l" defTabSz="137152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110" algn="l" defTabSz="137152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81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1371528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137152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46" indent="-342882" algn="l" defTabSz="1371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09" indent="-342882" algn="l" defTabSz="1371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173" indent="-342882" algn="l" defTabSz="1371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937" indent="-342882" algn="l" defTabSz="1371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701" indent="-342882" algn="l" defTabSz="1371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465" indent="-342882" algn="l" defTabSz="1371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228" indent="-342882" algn="l" defTabSz="1371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992" indent="-342882" algn="l" defTabSz="1371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52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4" algn="l" defTabSz="137152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28" algn="l" defTabSz="137152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291" algn="l" defTabSz="137152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55" algn="l" defTabSz="137152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819" algn="l" defTabSz="137152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583" algn="l" defTabSz="137152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347" algn="l" defTabSz="137152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110" algn="l" defTabSz="137152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6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1371528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137152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46" indent="-342882" algn="l" defTabSz="1371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09" indent="-342882" algn="l" defTabSz="1371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173" indent="-342882" algn="l" defTabSz="1371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937" indent="-342882" algn="l" defTabSz="1371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701" indent="-342882" algn="l" defTabSz="1371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465" indent="-342882" algn="l" defTabSz="1371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228" indent="-342882" algn="l" defTabSz="1371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992" indent="-342882" algn="l" defTabSz="1371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52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4" algn="l" defTabSz="137152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28" algn="l" defTabSz="137152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291" algn="l" defTabSz="137152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55" algn="l" defTabSz="137152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819" algn="l" defTabSz="137152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583" algn="l" defTabSz="137152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347" algn="l" defTabSz="137152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110" algn="l" defTabSz="137152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E91415-F333-EF0A-9328-7E0F833279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106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86A600-7662-7EBE-E0CC-6B798E6DE4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F4649F-1490-C36F-C7A4-C40545D293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0E93978-2AE2-62C2-DBEB-7868F4D9D2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2CB3AF0-4938-5D93-BEFE-7DEDA25405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60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59D3C6-B098-C6E9-728C-9BD7D3A8A8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4FDC56-C1A7-F3B9-6077-A07DF52F54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078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33</TotalTime>
  <Words>0</Words>
  <Application>Microsoft Macintosh PowerPoint</Application>
  <PresentationFormat>Custom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duerksen</dc:creator>
  <cp:lastModifiedBy>matthew duerksen</cp:lastModifiedBy>
  <cp:revision>16</cp:revision>
  <dcterms:created xsi:type="dcterms:W3CDTF">2023-10-13T04:54:53Z</dcterms:created>
  <dcterms:modified xsi:type="dcterms:W3CDTF">2024-01-03T20:03:50Z</dcterms:modified>
</cp:coreProperties>
</file>