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</p:sldMasterIdLst>
  <p:sldIdLst>
    <p:sldId id="256" r:id="rId3"/>
    <p:sldId id="257" r:id="rId4"/>
  </p:sldIdLst>
  <p:sldSz cx="13716000" cy="24387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94694"/>
  </p:normalViewPr>
  <p:slideViewPr>
    <p:cSldViewPr snapToGrid="0">
      <p:cViewPr varScale="1">
        <p:scale>
          <a:sx n="34" d="100"/>
          <a:sy n="34" d="100"/>
        </p:scale>
        <p:origin x="412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2DEA70-869E-5886-2687-03F3D70B4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2288" y="12984290"/>
            <a:ext cx="10131425" cy="33289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5000"/>
              </a:lnSpc>
              <a:buNone/>
              <a:defRPr sz="7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5740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200" indent="0" algn="ctr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Title of Event Here</a:t>
            </a:r>
          </a:p>
        </p:txBody>
      </p:sp>
    </p:spTree>
    <p:extLst>
      <p:ext uri="{BB962C8B-B14F-4D97-AF65-F5344CB8AC3E}">
        <p14:creationId xmlns:p14="http://schemas.microsoft.com/office/powerpoint/2010/main" val="388298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58FC57-1782-D078-822E-A6D76A27F7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4588" y="9985439"/>
            <a:ext cx="8923337" cy="16827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</a:lstStyle>
          <a:p>
            <a:pPr lvl="0"/>
            <a:r>
              <a:rPr lang="en-US" dirty="0"/>
              <a:t>Title of Event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5A54675-8056-EF0B-343D-6916D9AF2A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396332" y="12193588"/>
            <a:ext cx="8923337" cy="68627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690359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28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48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8643C2-4048-A3A4-1126-66B4790B9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94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B07848-749E-B013-0A74-E33BA6458D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3411FD-3157-7CAD-6B49-95DA2F09DA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50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LA Brand Color Palette">
      <a:dk1>
        <a:srgbClr val="000000"/>
      </a:dk1>
      <a:lt1>
        <a:srgbClr val="FFFFFF"/>
      </a:lt1>
      <a:dk2>
        <a:srgbClr val="005A96"/>
      </a:dk2>
      <a:lt2>
        <a:srgbClr val="E7E6E6"/>
      </a:lt2>
      <a:accent1>
        <a:srgbClr val="00B3EC"/>
      </a:accent1>
      <a:accent2>
        <a:srgbClr val="00A8BE"/>
      </a:accent2>
      <a:accent3>
        <a:srgbClr val="5BB94B"/>
      </a:accent3>
      <a:accent4>
        <a:srgbClr val="74378A"/>
      </a:accent4>
      <a:accent5>
        <a:srgbClr val="F68A1F"/>
      </a:accent5>
      <a:accent6>
        <a:srgbClr val="ED2B3B"/>
      </a:accent6>
      <a:hlink>
        <a:srgbClr val="005A96"/>
      </a:hlink>
      <a:folHlink>
        <a:srgbClr val="00B3E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</TotalTime>
  <Words>0</Words>
  <Application>Microsoft Macintosh PowerPoint</Application>
  <PresentationFormat>Custom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Office Theme</vt:lpstr>
      <vt:lpstr>1_Office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duerksen</dc:creator>
  <cp:lastModifiedBy>Kucinskas, Jessica</cp:lastModifiedBy>
  <cp:revision>7</cp:revision>
  <dcterms:created xsi:type="dcterms:W3CDTF">2023-10-13T05:19:23Z</dcterms:created>
  <dcterms:modified xsi:type="dcterms:W3CDTF">2023-10-13T14:36:27Z</dcterms:modified>
</cp:coreProperties>
</file>