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62" r:id="rId3"/>
    <p:sldId id="259" r:id="rId4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694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9CBDDB-B7E4-F908-4F25-0DE364904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8169" y="8409056"/>
            <a:ext cx="9999662" cy="23097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5000"/>
              </a:lnSpc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4" indent="0" algn="ctr">
              <a:buNone/>
              <a:defRPr/>
            </a:lvl2pPr>
            <a:lvl3pPr marL="1371527" indent="0" algn="ctr">
              <a:buNone/>
              <a:defRPr/>
            </a:lvl3pPr>
            <a:lvl4pPr marL="2057291" indent="0" algn="ctr">
              <a:buNone/>
              <a:defRPr/>
            </a:lvl4pPr>
            <a:lvl5pPr marL="2743055" indent="0" algn="ctr">
              <a:buNone/>
              <a:defRPr/>
            </a:lvl5pPr>
          </a:lstStyle>
          <a:p>
            <a:pPr lvl="0"/>
            <a:r>
              <a:rPr lang="en-US" dirty="0"/>
              <a:t>Title of Event Here</a:t>
            </a:r>
          </a:p>
        </p:txBody>
      </p:sp>
    </p:spTree>
    <p:extLst>
      <p:ext uri="{BB962C8B-B14F-4D97-AF65-F5344CB8AC3E}">
        <p14:creationId xmlns:p14="http://schemas.microsoft.com/office/powerpoint/2010/main" val="2508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AF274-DCF1-A49C-0E47-4A4A2D1007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163" y="6520416"/>
            <a:ext cx="10118725" cy="8345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4" indent="0" algn="ctr">
              <a:buNone/>
              <a:defRPr/>
            </a:lvl2pPr>
            <a:lvl3pPr marL="1371527" indent="0" algn="ctr">
              <a:buNone/>
              <a:defRPr/>
            </a:lvl3pPr>
            <a:lvl4pPr marL="2057291" indent="0" algn="ctr">
              <a:buNone/>
              <a:defRPr/>
            </a:lvl4pPr>
            <a:lvl5pPr marL="2743055" indent="0" algn="ctr">
              <a:buNone/>
              <a:defRPr/>
            </a:lvl5pPr>
          </a:lstStyle>
          <a:p>
            <a:pPr lvl="0"/>
            <a:r>
              <a:rPr lang="en-US" dirty="0"/>
              <a:t>Title of Event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929139-8563-E0E7-6587-6D999E4D6F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21610" y="7957460"/>
            <a:ext cx="27432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Replace Image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5A7810A-3CE2-6B92-CDE3-59905F1E8B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9210" y="7957460"/>
            <a:ext cx="27432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Replace Image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DACCDE2-178A-4EB6-87B6-9AF77ADFDD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6810" y="7957460"/>
            <a:ext cx="27432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Replace Image</a:t>
            </a:r>
          </a:p>
        </p:txBody>
      </p:sp>
    </p:spTree>
    <p:extLst>
      <p:ext uri="{BB962C8B-B14F-4D97-AF65-F5344CB8AC3E}">
        <p14:creationId xmlns:p14="http://schemas.microsoft.com/office/powerpoint/2010/main" val="62669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7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52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137152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6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09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73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37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01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65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28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92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8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1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55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19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83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47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10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1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7152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137152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6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09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73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37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01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65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28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92" indent="-342882" algn="l" defTabSz="1371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4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8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1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55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19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83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47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10" algn="l" defTabSz="137152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91415-F333-EF0A-9328-7E0F83327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86A600-7662-7EBE-E0CC-6B798E6DE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4649F-1490-C36F-C7A4-C40545D29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E93978-2AE2-62C2-DBEB-7868F4D9D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CB3AF0-4938-5D93-BEFE-7DEDA2540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LA Brand Color Palette">
      <a:dk1>
        <a:srgbClr val="000000"/>
      </a:dk1>
      <a:lt1>
        <a:srgbClr val="FFFFFF"/>
      </a:lt1>
      <a:dk2>
        <a:srgbClr val="005A96"/>
      </a:dk2>
      <a:lt2>
        <a:srgbClr val="E7E6E6"/>
      </a:lt2>
      <a:accent1>
        <a:srgbClr val="00B3EC"/>
      </a:accent1>
      <a:accent2>
        <a:srgbClr val="00A8BE"/>
      </a:accent2>
      <a:accent3>
        <a:srgbClr val="5BB94B"/>
      </a:accent3>
      <a:accent4>
        <a:srgbClr val="74378A"/>
      </a:accent4>
      <a:accent5>
        <a:srgbClr val="F68A1F"/>
      </a:accent5>
      <a:accent6>
        <a:srgbClr val="ED2B3B"/>
      </a:accent6>
      <a:hlink>
        <a:srgbClr val="005A96"/>
      </a:hlink>
      <a:folHlink>
        <a:srgbClr val="00B3E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duerksen</dc:creator>
  <cp:lastModifiedBy>Kucinskas, Jessica</cp:lastModifiedBy>
  <cp:revision>12</cp:revision>
  <dcterms:created xsi:type="dcterms:W3CDTF">2023-10-13T04:54:53Z</dcterms:created>
  <dcterms:modified xsi:type="dcterms:W3CDTF">2023-10-13T14:35:39Z</dcterms:modified>
</cp:coreProperties>
</file>